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810" autoAdjust="0"/>
  </p:normalViewPr>
  <p:slideViewPr>
    <p:cSldViewPr snapToGrid="0">
      <p:cViewPr varScale="1">
        <p:scale>
          <a:sx n="76" d="100"/>
          <a:sy n="76" d="100"/>
        </p:scale>
        <p:origin x="94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C9DC27-988E-44C2-BC5D-061D412ED2B1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8B8C1A-7B9F-4E8A-A210-C716DAF5D95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1706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B8C1A-7B9F-4E8A-A210-C716DAF5D95D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431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B8C1A-7B9F-4E8A-A210-C716DAF5D95D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B8C1A-7B9F-4E8A-A210-C716DAF5D95D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7965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                    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8B8C1A-7B9F-4E8A-A210-C716DAF5D95D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8034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9366A-E015-104F-4425-C1FFA2A3E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DCB09A-389D-BF33-89D7-47A0FD55AB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21BBF-C144-89B8-73F7-135615E45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5A630-1400-81B2-8B78-2237B26B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DC692-CBC6-E10F-FAE5-ED3995D82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5927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0D234-5B90-27DA-4351-8FDC29805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C22CCF-1A32-96A1-821A-61609C9FA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D4A5C-DB45-D609-EF21-5E7697350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DD82B-A07E-8E7B-4D47-0641642C2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63FD1-EB89-65B1-031B-11C3CACA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6566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D6F92D-3CB9-8BA0-07F5-0DAA73FD05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AC19DB-2501-E36B-05B1-6F726EEDC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65B0B-A73E-446E-1B7D-7BCE1CA32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6A262-CD7C-F5E0-DC3A-4F62E2D12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8E33F-681B-C293-FAF7-DA358E786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078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7ADD0-234D-E6FD-AB39-BEAF7C42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170BC-50B2-2A4C-7DE2-E3DF5CF2B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46090-06E6-0869-50DB-34B792874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8EC19-23E2-B948-B283-F9394093A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4C726-8E9C-59C8-EB54-28ABE4A5C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993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B7ADD-9FCC-16D9-0BB3-CA0A2E8E3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CD3C53-85BF-085B-69E2-2488FC24E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FABF5-AB07-0AA5-4F8B-B243D9345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0E0A4-F360-148C-E565-649B96232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A68F2-267F-F556-7599-9A8FA713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842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A746A-AD87-F02C-F3FF-AEEE53041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7FAD0-46D2-220F-1237-B8E5941368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3D1C3A-F46F-794F-9864-0DC70F393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216F7-EC23-0C57-5C61-55BF5866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BCF13-E83E-B7B0-DFB8-A9AC32C81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6B6CB-949D-D482-15C3-66C213D6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1209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D86BC-9596-B5D8-2594-5EB23F2D3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324E5-03DB-2146-6E78-ED0FAF618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D0E880-BD8A-0571-A293-1FE4A637D8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147837-7128-F5F3-D5AB-55EDF129C7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22EE90-3E03-AE0E-CF39-C0FD5A19E3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2FA277-2D7B-F86D-3F49-FB81EF986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A25F96-70C3-E013-0218-7A7C37412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6B6D19-A597-84F5-2725-22E344E80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0558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F0993-ECC9-7DF4-E838-C1E8C82A6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92661-EF43-4B7B-E818-02ADD294C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D996F8-3FDB-D240-5C35-9ED5DCAB2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AC092E-8783-BF1B-3EEF-3C6C22885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311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2CBB3B-EF46-9951-41B9-FADC05825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AFEA9A-DC91-B364-089D-668B6E92F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54A851-1A3A-5CC4-39CE-59D3E5EF1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379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6E21-651A-4BCA-BB93-359DE417E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E6EE1-F3B8-68EE-E800-25509F803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9C57B5-042F-A879-16C9-F3B71F256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2680AC-500C-E91D-F229-9EDD75E9F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E5BE12-A749-3451-D56C-B4E7269E7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6E115-B86C-7997-8218-C6DD76B11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6556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E6F3B-ADA0-BE63-95DA-DF2445C5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F5C472-221E-4B72-179C-72A42C3948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8F13CF-6E03-5FF7-B650-5FE3D4BFFE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40B949-174E-95CD-33CE-8227735EB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1716DA-EE8F-E21C-363F-058BDBF43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95C1BC-B239-351A-D25D-97606E462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2148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59844-F4A3-CDA3-02CA-5892ECF77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ED95A-5FD2-E865-074C-1F020C2390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58E2F-1C6F-1503-2E82-114CCD15AE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86C515-94D0-40DD-A7B7-60AED709A5C4}" type="datetimeFigureOut">
              <a:rPr lang="en-IN" smtClean="0"/>
              <a:t>21-05-2024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A4590-A8F2-F202-E1FE-8EB6AA8842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218B5-8503-16DF-3BFC-30068B8CF2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034303-4F3C-4B50-9F3C-748EDE349B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9429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4193A-EC99-79C1-6F9C-3F16824E65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DA01E-5A68-3FC2-68DD-7B5C6E2138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94CE31-5FA6-8CDF-76C7-BFB3E94AE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7" y="0"/>
            <a:ext cx="12165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667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B506F3-0A5A-E016-1D95-F27791AC5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273"/>
            <a:ext cx="12192000" cy="682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127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78EEBD-61A3-52A7-DD9E-6F9DD0266E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21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9E24F1-55B6-6F7C-AFCC-2CBC3F8AA158}"/>
              </a:ext>
            </a:extLst>
          </p:cNvPr>
          <p:cNvSpPr txBox="1"/>
          <p:nvPr/>
        </p:nvSpPr>
        <p:spPr>
          <a:xfrm>
            <a:off x="321547" y="301451"/>
            <a:ext cx="881369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Dedicated Interrupts:</a:t>
            </a:r>
          </a:p>
          <a:p>
            <a:endParaRPr lang="en-IN" dirty="0"/>
          </a:p>
          <a:p>
            <a:pPr marL="342900" indent="-342900">
              <a:buAutoNum type="arabicPeriod"/>
            </a:pPr>
            <a:r>
              <a:rPr lang="en-IN" dirty="0"/>
              <a:t>Divide 0</a:t>
            </a:r>
          </a:p>
          <a:p>
            <a:pPr marL="342900" indent="-342900">
              <a:buAutoNum type="arabicPeriod"/>
            </a:pPr>
            <a:r>
              <a:rPr lang="en-IN" dirty="0"/>
              <a:t>Single Stepping: Processor Checks for Interrupts after execution of each step.</a:t>
            </a:r>
          </a:p>
          <a:p>
            <a:pPr marL="342900" indent="-342900">
              <a:buAutoNum type="arabicPeriod"/>
            </a:pPr>
            <a:r>
              <a:rPr lang="en-IN" dirty="0"/>
              <a:t>Breakpoint: Checks up to Break Point and then follows the procedure of Breakpoint. </a:t>
            </a:r>
          </a:p>
          <a:p>
            <a:pPr marL="342900" indent="-342900">
              <a:buAutoNum type="arabicPeriod"/>
            </a:pPr>
            <a:r>
              <a:rPr lang="en-IN" dirty="0"/>
              <a:t>Interrupt on Overflow : It is Conditional Interrupt occurs when Overflow flag set to 1.</a:t>
            </a:r>
          </a:p>
          <a:p>
            <a:pPr marL="342900" indent="-342900">
              <a:buAutoNum type="arabicPeriod"/>
            </a:pPr>
            <a:r>
              <a:rPr lang="en-IN" dirty="0"/>
              <a:t>NMI: In case of Emergency Conditions.</a:t>
            </a:r>
          </a:p>
        </p:txBody>
      </p:sp>
    </p:spTree>
    <p:extLst>
      <p:ext uri="{BB962C8B-B14F-4D97-AF65-F5344CB8AC3E}">
        <p14:creationId xmlns:p14="http://schemas.microsoft.com/office/powerpoint/2010/main" val="38955749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FF4C7B-D2B2-FA91-599C-B0C641CD64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706" y="0"/>
            <a:ext cx="12190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322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B9CDEB-9583-C96E-3278-B1395B404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753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B581F8-8DE3-DE5A-B87C-0788DEF9D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43"/>
            <a:ext cx="12192000" cy="68425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8E9ECE-802B-4CDE-D8CC-103C46ACC51B}"/>
              </a:ext>
            </a:extLst>
          </p:cNvPr>
          <p:cNvSpPr txBox="1"/>
          <p:nvPr/>
        </p:nvSpPr>
        <p:spPr>
          <a:xfrm>
            <a:off x="7335297" y="572756"/>
            <a:ext cx="2140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NMI- Non Maskable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0757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AC4CE8-D050-FFEB-5464-95BE742A6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001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DCFE3A-F74E-B7D6-E144-3093649A6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2871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5C2986-C01A-A768-8B37-273989EC3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72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E9A5BB-04BE-6736-6464-1719AEF73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185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4CF514-BD40-9832-7016-C64530AA6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3642"/>
            <a:ext cx="12192000" cy="62707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42AE62-E5CC-5D75-E44D-C28449E14F15}"/>
              </a:ext>
            </a:extLst>
          </p:cNvPr>
          <p:cNvSpPr txBox="1"/>
          <p:nvPr/>
        </p:nvSpPr>
        <p:spPr>
          <a:xfrm>
            <a:off x="6650182" y="740229"/>
            <a:ext cx="55418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Hardware Interrupt: The Request Initiated by Hardware to the interrupt pins, There are Two hardware Interrupt Pins INTR and NMI</a:t>
            </a:r>
          </a:p>
          <a:p>
            <a:r>
              <a:rPr lang="en-US" sz="1200" dirty="0"/>
              <a:t>	1. Maskable Interrupt: The Request can be rejected or accepted.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	2. Non Maskable Interrupt: The Request always accepted.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Software Interrupt: The Request Initiated by software to the interrupt pins.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	        These are Program Instruction. 256 Types of Software Interrupts</a:t>
            </a:r>
            <a:endParaRPr lang="en-IN" sz="1200" dirty="0"/>
          </a:p>
          <a:p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372504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F61217-3393-6EC3-E096-56CBC66BE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366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570D3A-3832-0DFD-0BBF-E2CAB2ED8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451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5734A8-1622-6188-8E91-C16B03028C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739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DD17F0-3544-711F-C262-112B66612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27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DE073F-9F97-BAB7-877D-7F7EA4E11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862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D8D073-C90B-9155-5C53-E040E9E15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699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138</Words>
  <Application>Microsoft Office PowerPoint</Application>
  <PresentationFormat>Widescreen</PresentationFormat>
  <Paragraphs>18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Pulkit Arora</dc:creator>
  <cp:lastModifiedBy>Pulkit Arora</cp:lastModifiedBy>
  <cp:revision>3</cp:revision>
  <dcterms:created xsi:type="dcterms:W3CDTF">2024-05-21T05:01:23Z</dcterms:created>
  <dcterms:modified xsi:type="dcterms:W3CDTF">2024-05-21T06:53:24Z</dcterms:modified>
</cp:coreProperties>
</file>

<file path=docProps/thumbnail.jpeg>
</file>